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4EDC0-2150-44D4-93A6-C9D2F3F1D403}" type="datetimeFigureOut">
              <a:rPr lang="el-GR" smtClean="0"/>
              <a:t>22/2/2024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7E8D9-83C2-45B2-BE15-A92F6FE551E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m.gr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66"/>
            <a:ext cx="453511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Πανεπιστήμιο Μακεδονίας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714356"/>
            <a:ext cx="1619250" cy="1000125"/>
          </a:xfrm>
          <a:prstGeom prst="rect">
            <a:avLst/>
          </a:prstGeom>
          <a:noFill/>
        </p:spPr>
      </p:pic>
      <p:pic>
        <p:nvPicPr>
          <p:cNvPr id="11" name="10 - Εικόνα" descr="epanadvm_footer_2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5214950"/>
            <a:ext cx="6858048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2571744"/>
            <a:ext cx="7241834" cy="26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93607" y="928670"/>
            <a:ext cx="2550393" cy="77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Win10</dc:creator>
  <cp:lastModifiedBy>Win10</cp:lastModifiedBy>
  <cp:revision>2</cp:revision>
  <dcterms:created xsi:type="dcterms:W3CDTF">2024-02-22T08:15:31Z</dcterms:created>
  <dcterms:modified xsi:type="dcterms:W3CDTF">2024-02-22T08:30:11Z</dcterms:modified>
</cp:coreProperties>
</file>